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2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5"/>
  </p:notesMasterIdLst>
  <p:handoutMasterIdLst>
    <p:handoutMasterId r:id="rId6"/>
  </p:handout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D27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805" autoAdjust="0"/>
    <p:restoredTop sz="95347" autoAdjust="0"/>
  </p:normalViewPr>
  <p:slideViewPr>
    <p:cSldViewPr snapToGrid="0">
      <p:cViewPr varScale="1">
        <p:scale>
          <a:sx n="118" d="100"/>
          <a:sy n="118" d="100"/>
        </p:scale>
        <p:origin x="864" y="2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commentAuthors" Target="commentAuthors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microsoft.com/office/2018/10/relationships/authors" Target="authors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7/29/24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sv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sv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sv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7193279" y="-231907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207163"/>
            <a:ext cx="5196840" cy="12496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17FFDC2-257D-D734-E4CA-34A93B2D3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10617"/>
          <a:stretch/>
        </p:blipFill>
        <p:spPr>
          <a:xfrm>
            <a:off x="-306951" y="4611688"/>
            <a:ext cx="2290301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05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219200" y="3429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000" b="1" i="0" u="none">
                <a:solidFill>
                  <a:srgbClr val="000000"/>
                </a:solidFill>
              </a:defRPr>
            </a:pPr>
            <a:r>
              <a:t>Blacktown Chinese Christian Church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0287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300" b="1" i="0" u="none">
                <a:solidFill>
                  <a:srgbClr val="000000"/>
                </a:solidFill>
              </a:defRPr>
            </a:pPr>
            <a:r>
              <a:t>Welcome to Our English Service</a:t>
            </a:r>
            <a:br/>
            <a:r>
              <a:t>25.01.2026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24003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 i="0" u="sng">
                <a:solidFill>
                  <a:srgbClr val="7030A0"/>
                </a:solidFill>
              </a:defRPr>
            </a:pPr>
            <a:r>
              <a:t>English Service 9:45 – 11:00 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 i="0" u="none">
                <a:solidFill>
                  <a:srgbClr val="000000"/>
                </a:solidFill>
              </a:defRPr>
            </a:pPr>
            <a:r>
              <a:t>Worship Songs:</a:t>
            </a:r>
            <a:br/>
            <a:r>
              <a:t>Passage:</a:t>
            </a:r>
            <a:br/>
            <a:r>
              <a:t>Speaker:</a:t>
            </a:r>
            <a:br/>
            <a:r>
              <a:t>Topic:</a:t>
            </a:r>
            <a:br/>
            <a:r>
              <a:t>Response Song:</a:t>
            </a:r>
            <a:br/>
            <a:r>
              <a:t>Announcements and Closing Prayer</a:t>
            </a:r>
            <a:br/>
            <a:r>
              <a:t>Benediction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27432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/>
            <a:pPr algn="ctr">
              <a:defRPr sz="2000" b="0" i="0" u="none">
                <a:solidFill>
                  <a:srgbClr val="000000"/>
                </a:solidFill>
              </a:defRPr>
            </a:pPr>
            <a:r>
              <a:t>Gal 1:1-9</a:t>
            </a:r>
            <a:br/>
            <a:r>
              <a:t>Jenny Williams</a:t>
            </a:r>
            <a:br/>
            <a:r>
              <a:t>We Need to Talk</a:t>
            </a:r>
            <a:br/>
            <a:r>
              <a:t>TBA</a:t>
            </a:r>
            <a:br/>
            <a:b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No guilt in life, no fear in death</a:t>
            </a:r>
          </a:p>
          <a:p>
            <a:pPr algn="ctr">
              <a:defRPr sz="3300" b="0"/>
            </a:pPr>
            <a:r>
              <a:t>This is the power of Christ in me</a:t>
            </a:r>
          </a:p>
          <a:p>
            <a:pPr algn="ctr">
              <a:defRPr sz="3300" b="0"/>
            </a:pPr>
            <a:r>
              <a:t>From life’s first cry to final breath</a:t>
            </a:r>
          </a:p>
          <a:p>
            <a:pPr algn="ctr">
              <a:defRPr sz="3300" b="0"/>
            </a:pPr>
            <a:r>
              <a:t>Jesus commands my destiny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No power of hell, no scheme of man</a:t>
            </a:r>
          </a:p>
          <a:p>
            <a:pPr algn="ctr">
              <a:defRPr sz="3300" b="0"/>
            </a:pPr>
            <a:r>
              <a:t>Can ever pluck me from His hand</a:t>
            </a:r>
          </a:p>
          <a:p>
            <a:pPr algn="ctr">
              <a:defRPr sz="3300" b="0"/>
            </a:pPr>
            <a:r>
              <a:t>Til He returns or calls me home</a:t>
            </a:r>
          </a:p>
          <a:p>
            <a:pPr algn="ctr">
              <a:defRPr sz="3300" b="0"/>
            </a:pPr>
            <a:r>
              <a:t>Here in the power of Christ I’ll stand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Till He returns or calls me home</a:t>
            </a:r>
          </a:p>
          <a:p>
            <a:pPr algn="ctr">
              <a:defRPr sz="3300" b="0"/>
            </a:pPr>
            <a:r>
              <a:t>Here in the power of Christ I’ll stand</a:t>
            </a:r>
          </a:p>
          <a:p>
            <a:pPr algn="ctr">
              <a:defRPr sz="3300" b="0"/>
            </a:pPr>
            <a:r>
              <a:t>Here in the power of Christ we stand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Only A Holy God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Who else commands all the hosts of Heaven?</a:t>
            </a:r>
          </a:p>
          <a:p>
            <a:pPr algn="ctr">
              <a:defRPr sz="3300" b="0"/>
            </a:pPr>
            <a:r>
              <a:t>Who else could make every king bow down?</a:t>
            </a:r>
          </a:p>
          <a:p>
            <a:pPr algn="ctr">
              <a:defRPr sz="3300" b="0"/>
            </a:pPr>
            <a:r>
              <a:t>Who else could whisper and darkness trembles?</a:t>
            </a:r>
          </a:p>
          <a:p>
            <a:pPr algn="ctr">
              <a:defRPr sz="3300" b="0"/>
            </a:pPr>
            <a:r>
              <a:t>Only a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other beauty demands such praises?</a:t>
            </a:r>
          </a:p>
          <a:p>
            <a:pPr algn="ctr">
              <a:defRPr sz="3300" b="0"/>
            </a:pPr>
            <a:r>
              <a:t>What other splendour outshines the Sun?</a:t>
            </a:r>
          </a:p>
          <a:p>
            <a:pPr algn="ctr">
              <a:defRPr sz="3300" b="0"/>
            </a:pPr>
            <a:r>
              <a:t>What other majesty rules with justice?</a:t>
            </a:r>
          </a:p>
          <a:p>
            <a:pPr algn="ctr">
              <a:defRPr sz="3300" b="0"/>
            </a:pPr>
            <a:r>
              <a:t>Only a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Come and behold Him, the One and the Only</a:t>
            </a:r>
          </a:p>
          <a:p>
            <a:pPr algn="ctr">
              <a:defRPr sz="3300" b="0"/>
            </a:pPr>
            <a:r>
              <a:t>Cry out, sing holy</a:t>
            </a:r>
          </a:p>
          <a:p>
            <a:pPr algn="ctr">
              <a:defRPr sz="3300" b="0"/>
            </a:pPr>
            <a:r>
              <a:t>Forever a Holy God</a:t>
            </a:r>
          </a:p>
          <a:p>
            <a:pPr algn="ctr">
              <a:defRPr sz="3300" b="0"/>
            </a:pPr>
            <a:r>
              <a:t>Come and worship the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other glory consumes like fire?</a:t>
            </a:r>
          </a:p>
          <a:p>
            <a:pPr algn="ctr">
              <a:defRPr sz="3300" b="0"/>
            </a:pPr>
            <a:r>
              <a:t>What other power can raise the dead?</a:t>
            </a:r>
          </a:p>
          <a:p>
            <a:pPr algn="ctr">
              <a:defRPr sz="3300" b="0"/>
            </a:pPr>
            <a:r>
              <a:t>And what other name remains undefeated?</a:t>
            </a:r>
          </a:p>
          <a:p>
            <a:pPr algn="ctr">
              <a:defRPr sz="3300" b="0"/>
            </a:pPr>
            <a:r>
              <a:t>Only a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Come and behold Him, the One and the Only</a:t>
            </a:r>
          </a:p>
          <a:p>
            <a:pPr algn="ctr">
              <a:defRPr sz="3300" b="0"/>
            </a:pPr>
            <a:r>
              <a:t>Cry out, sing holy</a:t>
            </a:r>
          </a:p>
          <a:p>
            <a:pPr algn="ctr">
              <a:defRPr sz="3300" b="0"/>
            </a:pPr>
            <a:r>
              <a:t>Forever a Holy God</a:t>
            </a:r>
          </a:p>
          <a:p>
            <a:pPr algn="ctr">
              <a:defRPr sz="3300" b="0"/>
            </a:pPr>
            <a:r>
              <a:t>Come and worship the Holy God 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Who else could rescue me from my failing?</a:t>
            </a:r>
          </a:p>
          <a:p>
            <a:pPr algn="ctr">
              <a:defRPr sz="3300" b="0"/>
            </a:pPr>
            <a:r>
              <a:t>Who else would offer His only Son?</a:t>
            </a:r>
          </a:p>
          <a:p>
            <a:pPr algn="ctr">
              <a:defRPr sz="3300" b="0"/>
            </a:pPr>
            <a:r>
              <a:t>And who else invites me to call Him Father?</a:t>
            </a:r>
          </a:p>
          <a:p>
            <a:pPr algn="ctr">
              <a:defRPr sz="3300" b="0"/>
            </a:pPr>
            <a:r>
              <a:t>Only a Holy God, Only my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BCCC english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Come and behold Him, the One and the Only</a:t>
            </a:r>
          </a:p>
          <a:p>
            <a:pPr algn="ctr">
              <a:defRPr sz="3300" b="0"/>
            </a:pPr>
            <a:r>
              <a:t>Cry out, sing holy</a:t>
            </a:r>
          </a:p>
          <a:p>
            <a:pPr algn="ctr">
              <a:defRPr sz="3300" b="0"/>
            </a:pPr>
            <a:r>
              <a:t>Forever a Holy God</a:t>
            </a:r>
          </a:p>
          <a:p>
            <a:pPr algn="ctr">
              <a:defRPr sz="3300" b="0"/>
            </a:pPr>
            <a:r>
              <a:t>Come and worship the Holy God 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Come and worship the Holy God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685800"/>
            <a:ext cx="4876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/>
            </a:pPr>
            <a:r>
              <a:t>Bible reading</a:t>
            </a:r>
          </a:p>
        </p:txBody>
      </p:sp>
      <p:pic>
        <p:nvPicPr>
          <p:cNvPr id="3" name="Picture 2" descr="Bi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85800"/>
            <a:ext cx="54864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1:1-9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Paul, an apostle—sent not from men nor by a man, but by Jesus Christ and God the Father, who raised him from the dead— ² and all the brothers and sisters with me,</a:t>
            </a:r>
          </a:p>
          <a:p>
            <a:pPr algn="ctr">
              <a:defRPr sz="3200" b="0"/>
            </a:pPr>
            <a:r>
              <a:t>To the churches in Galatia: </a:t>
            </a:r>
          </a:p>
          <a:p>
            <a:pPr algn="ctr">
              <a:defRPr sz="3200" b="0"/>
            </a:p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1:1-9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³ Grace and peace to you from God our Father and the Lord Jesus Christ, ⁴ who gave himself for our sins to rescue us from the present evil age, according to the will of our God and Father,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1:1-9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⁵ to whom be glory for ever and ever. Amen. </a:t>
            </a:r>
          </a:p>
          <a:p>
            <a:pPr algn="ctr">
              <a:defRPr sz="3200" b="0"/>
            </a:pPr>
            <a:r>
              <a:t>⁶ I am astonished that you are so quickly deserting the one who called you to live in the grace of Christ and are turning to a different gospel—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1:1-9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⁷ which is really no gospel at all. Evidently some people are throwing you into confusion and are trying to pervert the gospel of Christ. ⁸ But even if we or an angel from heaven should preach a gospel other than the one we preached to you, let them be under God’s curse!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274320"/>
            <a:ext cx="10972800" cy="1028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1"/>
            </a:pPr>
            <a:r>
              <a:t>Gal 1:1-9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0302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200" b="0"/>
            </a:pPr>
            <a:r>
              <a:t>⁹ As we have already said, so now I say again: If anybody is preaching to you a gospel other than what you accepted, let them be under God’s curse!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This I Believe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Our Father everlasting</a:t>
            </a:r>
          </a:p>
          <a:p>
            <a:pPr algn="ctr">
              <a:defRPr sz="3300" b="0"/>
            </a:pPr>
            <a:r>
              <a:t>The all-creating One</a:t>
            </a:r>
          </a:p>
          <a:p>
            <a:pPr algn="ctr">
              <a:defRPr sz="3300" b="0"/>
            </a:pPr>
            <a:r>
              <a:t>God Almighty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In Christ Alone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  <a:r>
              <a:t>CCLI Licence No: 5485849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Through your Holy Spirit</a:t>
            </a:r>
          </a:p>
          <a:p>
            <a:pPr algn="ctr">
              <a:defRPr sz="3300" b="0"/>
            </a:pPr>
            <a:r>
              <a:t>Conceiving Christ the Son</a:t>
            </a:r>
          </a:p>
          <a:p>
            <a:pPr algn="ctr">
              <a:defRPr sz="3300" b="0"/>
            </a:pPr>
            <a:r>
              <a:t>Jesus our Saviour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God our Father</a:t>
            </a:r>
          </a:p>
          <a:p>
            <a:pPr algn="ctr">
              <a:defRPr sz="3300" b="0"/>
            </a:pPr>
            <a:r>
              <a:t>I believe in Christ the Son</a:t>
            </a:r>
          </a:p>
          <a:p>
            <a:pPr algn="ctr">
              <a:defRPr sz="3300" b="0"/>
            </a:pPr>
            <a:r>
              <a:t>I believe in the Holy Spirit</a:t>
            </a:r>
          </a:p>
          <a:p>
            <a:pPr algn="ctr">
              <a:defRPr sz="3300" b="0"/>
            </a:pPr>
            <a:r>
              <a:t>Our God is three in 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That we will rise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Our Judge and our Defender</a:t>
            </a:r>
          </a:p>
          <a:p>
            <a:pPr algn="ctr">
              <a:defRPr sz="3300" b="0"/>
            </a:pPr>
            <a:r>
              <a:t>Suffered and crucified</a:t>
            </a:r>
          </a:p>
          <a:p>
            <a:pPr algn="ctr">
              <a:defRPr sz="3300" b="0"/>
            </a:pPr>
            <a:r>
              <a:t>Forgiveness is in You</a:t>
            </a:r>
          </a:p>
          <a:p>
            <a:pPr algn="ctr">
              <a:defRPr sz="3300" b="0"/>
            </a:pP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Descended into darkness</a:t>
            </a:r>
          </a:p>
          <a:p>
            <a:pPr algn="ctr">
              <a:defRPr sz="3300" b="0"/>
            </a:pPr>
            <a:r>
              <a:t>You rose in glorious light</a:t>
            </a:r>
          </a:p>
          <a:p>
            <a:pPr algn="ctr">
              <a:defRPr sz="3300" b="0"/>
            </a:pPr>
            <a:r>
              <a:t>Forever seated high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God our Father</a:t>
            </a:r>
          </a:p>
          <a:p>
            <a:pPr algn="ctr">
              <a:defRPr sz="3300" b="0"/>
            </a:pPr>
            <a:r>
              <a:t>I believe in Christ the Son</a:t>
            </a:r>
          </a:p>
          <a:p>
            <a:pPr algn="ctr">
              <a:defRPr sz="3300" b="0"/>
            </a:pPr>
            <a:r>
              <a:t>I believe in the Holy Spirit</a:t>
            </a:r>
          </a:p>
          <a:p>
            <a:pPr algn="ctr">
              <a:defRPr sz="3300" b="0"/>
            </a:pPr>
            <a:r>
              <a:t>Our God is three in 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That we will rise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You</a:t>
            </a:r>
          </a:p>
          <a:p>
            <a:pPr algn="ctr">
              <a:defRPr sz="3300" b="0"/>
            </a:pPr>
            <a:r>
              <a:t>I believe You rose again</a:t>
            </a:r>
          </a:p>
          <a:p>
            <a:pPr algn="ctr">
              <a:defRPr sz="3300" b="0"/>
            </a:pPr>
            <a:r>
              <a:t>I believe that Jesus Christ is Lord</a:t>
            </a:r>
          </a:p>
          <a:p>
            <a:pPr algn="ctr">
              <a:defRPr sz="3300" b="0"/>
            </a:pPr>
            <a:r>
              <a:t>(x2)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life eternal</a:t>
            </a:r>
          </a:p>
          <a:p>
            <a:pPr algn="ctr">
              <a:defRPr sz="3300" b="0"/>
            </a:pPr>
            <a:r>
              <a:t>I believe in the virgin birth</a:t>
            </a:r>
          </a:p>
          <a:p>
            <a:pPr algn="ctr">
              <a:defRPr sz="3300" b="0"/>
            </a:pPr>
            <a:r>
              <a:t>I believe in the saints' communion</a:t>
            </a:r>
          </a:p>
          <a:p>
            <a:pPr algn="ctr">
              <a:defRPr sz="3300" b="0"/>
            </a:pPr>
            <a:r>
              <a:t>And in Your Holy Church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When Jesus comes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 Christ alone my hope is found</a:t>
            </a:r>
          </a:p>
          <a:p>
            <a:pPr algn="ctr">
              <a:defRPr sz="3300" b="0"/>
            </a:pPr>
            <a:r>
              <a:t>He is my light, my strength, my song</a:t>
            </a:r>
          </a:p>
          <a:p>
            <a:pPr algn="ctr">
              <a:defRPr sz="3300" b="0"/>
            </a:pPr>
            <a:r>
              <a:t>This Cornerstone, this solid Ground</a:t>
            </a:r>
          </a:p>
          <a:p>
            <a:pPr algn="ctr">
              <a:defRPr sz="3300" b="0"/>
            </a:pPr>
            <a:r>
              <a:t>Firm through the fiercest drought and storm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God our Father</a:t>
            </a:r>
          </a:p>
          <a:p>
            <a:pPr algn="ctr">
              <a:defRPr sz="3300" b="0"/>
            </a:pPr>
            <a:r>
              <a:t>I believe in Christ the Son</a:t>
            </a:r>
          </a:p>
          <a:p>
            <a:pPr algn="ctr">
              <a:defRPr sz="3300" b="0"/>
            </a:pPr>
            <a:r>
              <a:t>I believe in the Holy Spirit</a:t>
            </a:r>
          </a:p>
          <a:p>
            <a:pPr algn="ctr">
              <a:defRPr sz="3300" b="0"/>
            </a:pPr>
            <a:r>
              <a:t>Our God is three in One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 believe in the resurrection</a:t>
            </a:r>
          </a:p>
          <a:p>
            <a:pPr algn="ctr">
              <a:defRPr sz="3300" b="0"/>
            </a:pPr>
            <a:r>
              <a:t>That we will rise again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  <a:r>
              <a:t>For I believe in the Name of Jesus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Announcements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2514600"/>
            <a:ext cx="3657600" cy="91440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/>
          <a:p>
            <a:pPr>
              <a:defRPr sz="5000"/>
            </a:pPr>
            <a:r>
              <a:t>Offering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38600" y="2286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5170714" y="2286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name: Blacktown Chinese Christian Church</a:t>
            </a:r>
          </a:p>
        </p:txBody>
      </p:sp>
      <p:pic>
        <p:nvPicPr>
          <p:cNvPr id="5" name="Picture 4" descr="churc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342900"/>
            <a:ext cx="914400" cy="9144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38600" y="15430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5170714" y="15430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Account number: 4216 50263</a:t>
            </a:r>
          </a:p>
        </p:txBody>
      </p:sp>
      <p:pic>
        <p:nvPicPr>
          <p:cNvPr id="8" name="Picture 7" descr="account_numb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1657350"/>
            <a:ext cx="914400" cy="91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038600" y="28575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5170714" y="28575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BSB: 112 - 879</a:t>
            </a:r>
          </a:p>
        </p:txBody>
      </p:sp>
      <p:pic>
        <p:nvPicPr>
          <p:cNvPr id="11" name="Picture 10" descr="bs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2900" y="2971800"/>
            <a:ext cx="914400" cy="9144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038600" y="417195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5170714" y="417195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Please put in "offering" as the reference</a:t>
            </a:r>
          </a:p>
        </p:txBody>
      </p:sp>
      <p:pic>
        <p:nvPicPr>
          <p:cNvPr id="14" name="Picture 13" descr="hand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00" y="4286250"/>
            <a:ext cx="914400" cy="9144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4038600" y="5486400"/>
            <a:ext cx="7924800" cy="1143000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5170714" y="5486400"/>
            <a:ext cx="6339840" cy="1143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/>
          <a:p>
            <a:pPr>
              <a:defRPr sz="2300">
                <a:latin typeface="Gill Sans MT"/>
              </a:defRPr>
            </a:pPr>
            <a:r>
              <a:t>The offering box is available at the back of the hall</a:t>
            </a:r>
          </a:p>
        </p:txBody>
      </p:sp>
      <p:pic>
        <p:nvPicPr>
          <p:cNvPr id="17" name="Picture 16" descr="box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900" y="5600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Prayer points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1219200" y="13716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000" b="0" i="0" u="none"/>
            </a:pPr>
            <a:r>
              <a:t>Mingle time!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9200" y="4114800"/>
            <a:ext cx="9753600" cy="34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800" b="0" i="0" u="none"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What heights of love, what depths of peace</a:t>
            </a:r>
          </a:p>
          <a:p>
            <a:pPr algn="ctr">
              <a:defRPr sz="3300" b="0"/>
            </a:pPr>
            <a:r>
              <a:t>When fears are stilled, when strivings cease</a:t>
            </a:r>
          </a:p>
          <a:p>
            <a:pPr algn="ctr">
              <a:defRPr sz="3300" b="0"/>
            </a:pPr>
            <a:r>
              <a:t>My comforter, my All in All</a:t>
            </a:r>
          </a:p>
          <a:p>
            <a:pPr algn="ctr">
              <a:defRPr sz="3300" b="0"/>
            </a:pPr>
            <a:r>
              <a:t>Here in the love of Christ I stand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In Christ alone, who took on flesh</a:t>
            </a:r>
          </a:p>
          <a:p>
            <a:pPr algn="ctr">
              <a:defRPr sz="3300" b="0"/>
            </a:pPr>
            <a:r>
              <a:t>Fullness of God in helpless babe</a:t>
            </a:r>
          </a:p>
          <a:p>
            <a:pPr algn="ctr">
              <a:defRPr sz="3300" b="0"/>
            </a:pPr>
            <a:r>
              <a:t>This gift of love and righteousness</a:t>
            </a:r>
          </a:p>
          <a:p>
            <a:pPr algn="ctr">
              <a:defRPr sz="3300" b="0"/>
            </a:pPr>
            <a:r>
              <a:t>Scorned by the ones He came to save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'Til on that cross as Jesus died</a:t>
            </a:r>
          </a:p>
          <a:p>
            <a:pPr algn="ctr">
              <a:defRPr sz="3300" b="0"/>
            </a:pPr>
            <a:r>
              <a:t>The wrath of God was satisfied</a:t>
            </a:r>
          </a:p>
          <a:p>
            <a:pPr algn="ctr">
              <a:defRPr sz="3300" b="0"/>
            </a:pPr>
            <a:r>
              <a:t>For every sin on Him was laid</a:t>
            </a:r>
          </a:p>
          <a:p>
            <a:pPr algn="ctr">
              <a:defRPr sz="3300" b="0"/>
            </a:pPr>
            <a:r>
              <a:t>Here in the death of Christ I live, I live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There in the ground His body lay</a:t>
            </a:r>
          </a:p>
          <a:p>
            <a:pPr algn="ctr">
              <a:defRPr sz="3300" b="0"/>
            </a:pPr>
            <a:r>
              <a:t>Light of the world by darkness slain</a:t>
            </a:r>
          </a:p>
          <a:p>
            <a:pPr algn="ctr">
              <a:defRPr sz="3300" b="0"/>
            </a:pPr>
            <a:r>
              <a:t>Then bursting forth in glorious day</a:t>
            </a:r>
          </a:p>
          <a:p>
            <a:pPr algn="ctr">
              <a:defRPr sz="3300" b="0"/>
            </a:pPr>
            <a:r>
              <a:t>Up from the grave He rose again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609600" y="1028700"/>
            <a:ext cx="109728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300" b="0"/>
            </a:pPr>
            <a:r>
              <a:t>And as He stands in victory</a:t>
            </a:r>
          </a:p>
          <a:p>
            <a:pPr algn="ctr">
              <a:defRPr sz="3300" b="0"/>
            </a:pPr>
            <a:r>
              <a:t>Sin’s curse has lost its grip on me</a:t>
            </a:r>
          </a:p>
          <a:p>
            <a:pPr algn="ctr">
              <a:defRPr sz="3300" b="0"/>
            </a:pPr>
            <a:r>
              <a:t>For I am His and He is mine</a:t>
            </a:r>
          </a:p>
          <a:p>
            <a:pPr algn="ctr">
              <a:defRPr sz="3300" b="0"/>
            </a:pPr>
            <a:r>
              <a:t>Bought with the precious blood of Christ</a:t>
            </a:r>
          </a:p>
          <a:p>
            <a:pPr algn="ctr">
              <a:defRPr sz="3300" b="0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">
      <a:dk1>
        <a:srgbClr val="000000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3" baseType="lpstr">
      <vt:lpstr>Arial</vt:lpstr>
      <vt:lpstr>Calibri</vt:lpstr>
      <vt:lpstr>Custom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2023-12-19T17:34:13Z</dcterms:created>
  <dcterms:modified xsi:type="dcterms:W3CDTF">2024-07-29T05:05:06Z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